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4" r:id="rId8"/>
    <p:sldId id="261"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7518E6-E975-4D99-B643-EC7AAA04A2E9}"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372802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7518E6-E975-4D99-B643-EC7AAA04A2E9}"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17289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7518E6-E975-4D99-B643-EC7AAA04A2E9}"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172165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7518E6-E975-4D99-B643-EC7AAA04A2E9}"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417694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518E6-E975-4D99-B643-EC7AAA04A2E9}" type="datetimeFigureOut">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88223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7518E6-E975-4D99-B643-EC7AAA04A2E9}"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425965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7518E6-E975-4D99-B643-EC7AAA04A2E9}" type="datetimeFigureOut">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352563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7518E6-E975-4D99-B643-EC7AAA04A2E9}" type="datetimeFigureOut">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42025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518E6-E975-4D99-B643-EC7AAA04A2E9}" type="datetimeFigureOut">
              <a:rPr lang="en-US" smtClean="0"/>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255986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518E6-E975-4D99-B643-EC7AAA04A2E9}"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339952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518E6-E975-4D99-B643-EC7AAA04A2E9}" type="datetimeFigureOut">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83060-4C4D-46EC-A5E2-870755283F08}" type="slidenum">
              <a:rPr lang="en-US" smtClean="0"/>
              <a:t>‹#›</a:t>
            </a:fld>
            <a:endParaRPr lang="en-US"/>
          </a:p>
        </p:txBody>
      </p:sp>
    </p:spTree>
    <p:extLst>
      <p:ext uri="{BB962C8B-B14F-4D97-AF65-F5344CB8AC3E}">
        <p14:creationId xmlns:p14="http://schemas.microsoft.com/office/powerpoint/2010/main" val="47372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518E6-E975-4D99-B643-EC7AAA04A2E9}" type="datetimeFigureOut">
              <a:rPr lang="en-US" smtClean="0"/>
              <a:t>4/3/2023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83060-4C4D-46EC-A5E2-870755283F08}" type="slidenum">
              <a:rPr lang="en-US" smtClean="0"/>
              <a:t>‹#›</a:t>
            </a:fld>
            <a:endParaRPr lang="en-US"/>
          </a:p>
        </p:txBody>
      </p:sp>
    </p:spTree>
    <p:extLst>
      <p:ext uri="{BB962C8B-B14F-4D97-AF65-F5344CB8AC3E}">
        <p14:creationId xmlns:p14="http://schemas.microsoft.com/office/powerpoint/2010/main" val="3960304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Scope of Human </a:t>
            </a:r>
            <a:r>
              <a:rPr lang="en-US" dirty="0" err="1" smtClean="0"/>
              <a:t>geogaphy</a:t>
            </a:r>
            <a:endParaRPr lang="en-US" dirty="0"/>
          </a:p>
        </p:txBody>
      </p:sp>
      <p:sp>
        <p:nvSpPr>
          <p:cNvPr id="5" name="Content Placeholder 4"/>
          <p:cNvSpPr>
            <a:spLocks noGrp="1"/>
          </p:cNvSpPr>
          <p:nvPr>
            <p:ph idx="1"/>
          </p:nvPr>
        </p:nvSpPr>
        <p:spPr/>
        <p:txBody>
          <a:bodyPr>
            <a:normAutofit lnSpcReduction="10000"/>
          </a:bodyPr>
          <a:lstStyle/>
          <a:p>
            <a:r>
              <a:rPr lang="en-US" dirty="0" smtClean="0"/>
              <a:t>Each of physical, Biological and social science has its own philosophy, methodology and  scope. Likewise Human geography covers a wide field and its scope is enormous.</a:t>
            </a:r>
          </a:p>
          <a:p>
            <a:r>
              <a:rPr lang="en-US" dirty="0" smtClean="0"/>
              <a:t>The core of the subject matter </a:t>
            </a:r>
            <a:r>
              <a:rPr lang="en-US" dirty="0" smtClean="0"/>
              <a:t> </a:t>
            </a:r>
            <a:r>
              <a:rPr lang="en-US" dirty="0" smtClean="0"/>
              <a:t>embraces the study of the relationship between man and environment </a:t>
            </a:r>
            <a:r>
              <a:rPr lang="en-US" dirty="0" smtClean="0"/>
              <a:t> and the </a:t>
            </a:r>
            <a:r>
              <a:rPr lang="en-US" dirty="0" smtClean="0"/>
              <a:t>pattern of socio-cultural lifestyles in different </a:t>
            </a:r>
            <a:r>
              <a:rPr lang="en-US" dirty="0" smtClean="0"/>
              <a:t>regions reflects this relationship.</a:t>
            </a:r>
            <a:endParaRPr lang="en-US" dirty="0" smtClean="0"/>
          </a:p>
          <a:p>
            <a:endParaRPr lang="en-US" dirty="0"/>
          </a:p>
        </p:txBody>
      </p:sp>
    </p:spTree>
    <p:extLst>
      <p:ext uri="{BB962C8B-B14F-4D97-AF65-F5344CB8AC3E}">
        <p14:creationId xmlns:p14="http://schemas.microsoft.com/office/powerpoint/2010/main" val="3821980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scope of Human geography is very dynamic in nature. Because with the passing of time the relationship between man and environment is getting more complex than earlier due to changing  human needs and aspirations. At the same time such dynamic nature of the subject has widened its  scope  over time.</a:t>
            </a:r>
          </a:p>
          <a:p>
            <a:endParaRPr lang="en-US" dirty="0"/>
          </a:p>
        </p:txBody>
      </p:sp>
    </p:spTree>
    <p:extLst>
      <p:ext uri="{BB962C8B-B14F-4D97-AF65-F5344CB8AC3E}">
        <p14:creationId xmlns:p14="http://schemas.microsoft.com/office/powerpoint/2010/main" val="274565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Human geography</a:t>
            </a:r>
            <a:r>
              <a:rPr lang="en-US" dirty="0" smtClean="0"/>
              <a:t> </a:t>
            </a:r>
            <a:r>
              <a:rPr lang="en-US" dirty="0" smtClean="0"/>
              <a:t>covers the study of Human race, the growth, distribution and density of population and their demographic attributes</a:t>
            </a:r>
          </a:p>
          <a:p>
            <a:r>
              <a:rPr lang="en-US" dirty="0" smtClean="0"/>
              <a:t>It takes into account the types and pattern of human settlement</a:t>
            </a:r>
          </a:p>
          <a:p>
            <a:r>
              <a:rPr lang="en-US" dirty="0" smtClean="0"/>
              <a:t>It also includes the study of primary, secondary ,tertiary activities, modes of transportation and communication, human health and health care system within its scope. </a:t>
            </a:r>
            <a:endParaRPr lang="en-US" dirty="0"/>
          </a:p>
        </p:txBody>
      </p:sp>
    </p:spTree>
    <p:extLst>
      <p:ext uri="{BB962C8B-B14F-4D97-AF65-F5344CB8AC3E}">
        <p14:creationId xmlns:p14="http://schemas.microsoft.com/office/powerpoint/2010/main" val="1526412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Views of Prof. </a:t>
            </a:r>
            <a:r>
              <a:rPr lang="en-US" dirty="0" err="1" smtClean="0"/>
              <a:t>E.Huntington</a:t>
            </a:r>
            <a:r>
              <a:rPr lang="en-US" dirty="0" smtClean="0"/>
              <a:t> on scope of Human </a:t>
            </a:r>
            <a:r>
              <a:rPr lang="en-US" dirty="0" smtClean="0"/>
              <a:t>geography:</a:t>
            </a:r>
          </a:p>
          <a:p>
            <a:pPr marL="0" indent="0">
              <a:buNone/>
            </a:pPr>
            <a:r>
              <a:rPr lang="en-US" dirty="0" smtClean="0"/>
              <a:t>Huntington divided the whole scope of into two divisions- i) physical conditions : It includes location of place, climate, landforms, water bodies, soil and minerals, plants and animals</a:t>
            </a:r>
          </a:p>
          <a:p>
            <a:pPr marL="0" indent="0">
              <a:buNone/>
            </a:pPr>
            <a:r>
              <a:rPr lang="en-US" dirty="0" smtClean="0"/>
              <a:t>ii) Human responses refers to how the people of different physical conditions make adjustment to it and lead their lifestyles. That is why so many different type of primary occupations are visible on the earth. </a:t>
            </a:r>
          </a:p>
          <a:p>
            <a:pPr marL="0" indent="0">
              <a:buNone/>
            </a:pPr>
            <a:endParaRPr lang="en-US" dirty="0" smtClean="0"/>
          </a:p>
          <a:p>
            <a:endParaRPr lang="en-US" dirty="0"/>
          </a:p>
        </p:txBody>
      </p:sp>
    </p:spTree>
    <p:extLst>
      <p:ext uri="{BB962C8B-B14F-4D97-AF65-F5344CB8AC3E}">
        <p14:creationId xmlns:p14="http://schemas.microsoft.com/office/powerpoint/2010/main" val="234341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Prof. Roxby divided the scope of Human geography into four </a:t>
            </a:r>
            <a:r>
              <a:rPr lang="en-US" dirty="0" err="1" smtClean="0"/>
              <a:t>dividsions</a:t>
            </a:r>
            <a:r>
              <a:rPr lang="en-US" dirty="0" smtClean="0"/>
              <a:t> in 1930s-</a:t>
            </a:r>
          </a:p>
          <a:p>
            <a:r>
              <a:rPr lang="en-US" dirty="0" smtClean="0"/>
              <a:t>i) Racial geography ii) political geography iii) social geography and iv) economic geography</a:t>
            </a:r>
          </a:p>
          <a:p>
            <a:r>
              <a:rPr lang="en-US" dirty="0" smtClean="0"/>
              <a:t>Subsequently several branches have evolved and the human geography has widened to become an omnibus term. The broad subfields of Human geography as under its scope are- Cultural, Economic, Social, </a:t>
            </a:r>
            <a:r>
              <a:rPr lang="en-US" dirty="0" err="1" smtClean="0"/>
              <a:t>Behavioural</a:t>
            </a:r>
            <a:r>
              <a:rPr lang="en-US" dirty="0" smtClean="0"/>
              <a:t> , Political, Urban and Population Geography </a:t>
            </a:r>
            <a:endParaRPr lang="en-US" dirty="0"/>
          </a:p>
        </p:txBody>
      </p:sp>
    </p:spTree>
    <p:extLst>
      <p:ext uri="{BB962C8B-B14F-4D97-AF65-F5344CB8AC3E}">
        <p14:creationId xmlns:p14="http://schemas.microsoft.com/office/powerpoint/2010/main" val="190186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400" dirty="0" smtClean="0"/>
              <a:t>Subfields of Human geography in its scope and its related social sciences</a:t>
            </a:r>
            <a:endParaRPr lang="en-US" sz="2400" dirty="0"/>
          </a:p>
        </p:txBody>
      </p:sp>
      <p:sp>
        <p:nvSpPr>
          <p:cNvPr id="3" name="Content Placeholder 2"/>
          <p:cNvSpPr>
            <a:spLocks noGrp="1"/>
          </p:cNvSpPr>
          <p:nvPr>
            <p:ph idx="1"/>
          </p:nvPr>
        </p:nvSpPr>
        <p:spPr/>
        <p:txBody>
          <a:bodyPr/>
          <a:lstStyle/>
          <a:p>
            <a:endParaRPr lang="en-US" dirty="0"/>
          </a:p>
        </p:txBody>
      </p:sp>
      <p:pic>
        <p:nvPicPr>
          <p:cNvPr id="1026" name="Picture 2" descr="C:\Users\pc\Desktop\im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8382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205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parallel with geography as a </a:t>
            </a:r>
            <a:r>
              <a:rPr lang="en-US" dirty="0" err="1" smtClean="0"/>
              <a:t>whole,Human</a:t>
            </a:r>
            <a:r>
              <a:rPr lang="en-US" dirty="0" smtClean="0"/>
              <a:t> geography is made up of three closely linked components-</a:t>
            </a:r>
          </a:p>
          <a:p>
            <a:r>
              <a:rPr lang="en-US" dirty="0" smtClean="0"/>
              <a:t>i) the spatial </a:t>
            </a:r>
            <a:r>
              <a:rPr lang="en-US" dirty="0" smtClean="0"/>
              <a:t>analysis- it is </a:t>
            </a:r>
            <a:r>
              <a:rPr lang="en-US" dirty="0" smtClean="0"/>
              <a:t>related to human population, its </a:t>
            </a:r>
            <a:r>
              <a:rPr lang="en-US" dirty="0" smtClean="0"/>
              <a:t>the number and characteristics as spread over the earth surface. </a:t>
            </a:r>
            <a:endParaRPr lang="en-US" dirty="0" smtClean="0"/>
          </a:p>
        </p:txBody>
      </p:sp>
    </p:spTree>
    <p:extLst>
      <p:ext uri="{BB962C8B-B14F-4D97-AF65-F5344CB8AC3E}">
        <p14:creationId xmlns:p14="http://schemas.microsoft.com/office/powerpoint/2010/main" val="4114193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ii) the ecological </a:t>
            </a:r>
            <a:r>
              <a:rPr lang="en-US" dirty="0" smtClean="0"/>
              <a:t>analysis- it is concerned with the relation between the human population and its environment. </a:t>
            </a:r>
            <a:endParaRPr lang="en-US" dirty="0"/>
          </a:p>
          <a:p>
            <a:r>
              <a:rPr lang="en-US" dirty="0"/>
              <a:t>Iii) the regional </a:t>
            </a:r>
            <a:r>
              <a:rPr lang="en-US" dirty="0" smtClean="0"/>
              <a:t>synthesis- It combines the first two themes in different regions of the earth surface. </a:t>
            </a:r>
          </a:p>
          <a:p>
            <a:r>
              <a:rPr lang="en-US" dirty="0" smtClean="0"/>
              <a:t>All these three themes are pursued at various spatial scales- from macro(country or continent level) to micro levels(village level).</a:t>
            </a:r>
            <a:endParaRPr lang="en-US" dirty="0"/>
          </a:p>
          <a:p>
            <a:endParaRPr lang="en-US" dirty="0"/>
          </a:p>
        </p:txBody>
      </p:sp>
    </p:spTree>
    <p:extLst>
      <p:ext uri="{BB962C8B-B14F-4D97-AF65-F5344CB8AC3E}">
        <p14:creationId xmlns:p14="http://schemas.microsoft.com/office/powerpoint/2010/main" val="3786222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smtClean="0"/>
              <a:t>Human geography's content provides an integration for all the social sciences because it gives those social sciences the spatial and system viewpoints. Therefor, at present human geography has assumed an interdisciplinary nature. Such nature of human geography has made  the subject more applied and significant for solution of various  problems of societies.    </a:t>
            </a:r>
            <a:r>
              <a:rPr lang="en-US" sz="2800" dirty="0" smtClean="0"/>
              <a:t> </a:t>
            </a:r>
            <a:endParaRPr lang="en-US" sz="2800" dirty="0" smtClean="0"/>
          </a:p>
          <a:p>
            <a:endParaRPr lang="en-US" dirty="0" smtClean="0"/>
          </a:p>
          <a:p>
            <a:endParaRPr lang="en-US" dirty="0"/>
          </a:p>
        </p:txBody>
      </p:sp>
    </p:spTree>
    <p:extLst>
      <p:ext uri="{BB962C8B-B14F-4D97-AF65-F5344CB8AC3E}">
        <p14:creationId xmlns:p14="http://schemas.microsoft.com/office/powerpoint/2010/main" val="3147044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Currently it is going through exciting period in its development. As new socio economic problems are identified and new methods of analysis are formulated</a:t>
            </a:r>
            <a:r>
              <a:rPr lang="en-US" dirty="0" smtClean="0"/>
              <a:t>.</a:t>
            </a:r>
            <a:r>
              <a:rPr lang="en-US" dirty="0"/>
              <a:t> Its model and theories </a:t>
            </a:r>
            <a:r>
              <a:rPr lang="en-US" dirty="0" smtClean="0"/>
              <a:t>have allowed </a:t>
            </a:r>
            <a:r>
              <a:rPr lang="en-US" dirty="0"/>
              <a:t>us to better comprehend  the realities of socio political </a:t>
            </a:r>
            <a:r>
              <a:rPr lang="en-US" dirty="0" smtClean="0"/>
              <a:t>system of the societies.</a:t>
            </a:r>
            <a:endParaRPr lang="en-US" dirty="0"/>
          </a:p>
          <a:p>
            <a:endParaRPr lang="en-US" dirty="0"/>
          </a:p>
          <a:p>
            <a:endParaRPr lang="en-US" dirty="0"/>
          </a:p>
        </p:txBody>
      </p:sp>
    </p:spTree>
    <p:extLst>
      <p:ext uri="{BB962C8B-B14F-4D97-AF65-F5344CB8AC3E}">
        <p14:creationId xmlns:p14="http://schemas.microsoft.com/office/powerpoint/2010/main" val="52304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547</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Scope of Human geogaphy</vt:lpstr>
      <vt:lpstr>PowerPoint Presentation</vt:lpstr>
      <vt:lpstr>PowerPoint Presentation</vt:lpstr>
      <vt:lpstr>PowerPoint Presentation</vt:lpstr>
      <vt:lpstr>Subfields of Human geography in its scope and its related social sciences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Human geogaphy</dc:title>
  <dc:creator>pc</dc:creator>
  <cp:lastModifiedBy>pc</cp:lastModifiedBy>
  <cp:revision>15</cp:revision>
  <dcterms:created xsi:type="dcterms:W3CDTF">2023-03-31T15:24:49Z</dcterms:created>
  <dcterms:modified xsi:type="dcterms:W3CDTF">2023-04-03T15:23:36Z</dcterms:modified>
</cp:coreProperties>
</file>